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5" r:id="rId4"/>
    <p:sldId id="266" r:id="rId5"/>
    <p:sldId id="269" r:id="rId6"/>
    <p:sldId id="277" r:id="rId7"/>
    <p:sldId id="278" r:id="rId8"/>
    <p:sldId id="279" r:id="rId9"/>
    <p:sldId id="27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E0113BB-E7A7-4DA4-851C-1732E2AE696A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D600122-5EE0-4FC6-A1C3-71B164DE6E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1268760"/>
            <a:ext cx="7406640" cy="263229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Тема по самообразованию: </a:t>
            </a:r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«</a:t>
            </a:r>
            <a:r>
              <a:rPr lang="ru-RU" sz="3200" b="1" dirty="0" smtClean="0">
                <a:solidFill>
                  <a:schemeClr val="tx1"/>
                </a:solidFill>
              </a:rPr>
              <a:t>РУССКАЯ НАРОДНАЯ СКАЗКА КАК СРЕДСТВО РАЗВИТИЯ ОБРАЗНОЙ РЕЧИ ДЕТЕЙ СТАРШЕГО ДОШКОЛЬНОГО ВОЗРАСТА»   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357694"/>
            <a:ext cx="7406640" cy="1752600"/>
          </a:xfrm>
        </p:spPr>
        <p:txBody>
          <a:bodyPr>
            <a:normAutofit/>
          </a:bodyPr>
          <a:lstStyle/>
          <a:p>
            <a:r>
              <a:rPr lang="ru-RU" dirty="0" smtClean="0"/>
              <a:t>Подготовила:  Елисеева. О.В-  воспитатель первой квалификационной категории.</a:t>
            </a:r>
          </a:p>
          <a:p>
            <a:r>
              <a:rPr lang="ru-RU" dirty="0" smtClean="0"/>
              <a:t>Детский сад №12 «Якорек».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857232"/>
            <a:ext cx="7498080" cy="5391168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000" dirty="0" smtClean="0"/>
              <a:t>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Цель</a:t>
            </a:r>
            <a:r>
              <a:rPr lang="ru-RU" dirty="0" smtClean="0"/>
              <a:t>: разработка и апробация   педагогических условий, направленных на развитие образной речи детей старшего дошкольного возраста в процессе работы с русской народной сказкой. </a:t>
            </a:r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Задачи:</a:t>
            </a:r>
          </a:p>
          <a:p>
            <a:r>
              <a:rPr lang="ru-RU" dirty="0" smtClean="0"/>
              <a:t>отбор образных выражений с учетом постепенного усложнения их структуры</a:t>
            </a:r>
          </a:p>
          <a:p>
            <a:r>
              <a:rPr lang="ru-RU" dirty="0" smtClean="0"/>
              <a:t>формирование у детей осознанного представления о роли образных слов и выражений высказываний;</a:t>
            </a:r>
          </a:p>
          <a:p>
            <a:r>
              <a:rPr lang="ru-RU" dirty="0" smtClean="0"/>
              <a:t>обогащение детского опыта в использовании образных выражений в собственной речи;</a:t>
            </a:r>
          </a:p>
          <a:p>
            <a:r>
              <a:rPr lang="ru-RU" dirty="0" smtClean="0"/>
              <a:t>активизации в речи образных слов и выражений в самостоятельной деятельности детей.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Методика (О.С.Ушакова)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 smtClean="0"/>
              <a:t>Критерии:</a:t>
            </a:r>
          </a:p>
          <a:p>
            <a:pPr>
              <a:buNone/>
            </a:pPr>
            <a:r>
              <a:rPr lang="ru-RU" sz="1800" dirty="0" smtClean="0"/>
              <a:t>- умение использовать средства художественной выразительности в тексте (метафоры, сравнения, эпитеты, синонимы, антонимы);</a:t>
            </a:r>
          </a:p>
          <a:p>
            <a:pPr>
              <a:buNone/>
            </a:pPr>
            <a:r>
              <a:rPr lang="ru-RU" sz="1800" dirty="0" smtClean="0"/>
              <a:t>- умение определять жанр произведения, знание характерных признаков разных жанров;</a:t>
            </a:r>
          </a:p>
          <a:p>
            <a:pPr>
              <a:buNone/>
            </a:pPr>
            <a:r>
              <a:rPr lang="ru-RU" sz="1800" dirty="0" smtClean="0"/>
              <a:t>- понимание образного содержания фразеологизмов, пословиц, загадок.</a:t>
            </a:r>
          </a:p>
          <a:p>
            <a:pPr algn="ctr">
              <a:buNone/>
            </a:pPr>
            <a:r>
              <a:rPr lang="ru-RU" sz="1800" b="1" dirty="0" smtClean="0"/>
              <a:t>Методики:</a:t>
            </a:r>
          </a:p>
          <a:p>
            <a:pPr>
              <a:buNone/>
            </a:pPr>
            <a:r>
              <a:rPr lang="ru-RU" sz="1800" dirty="0" smtClean="0"/>
              <a:t> Задание №1. «Придумай сказку» (О.С. Ушакова).</a:t>
            </a:r>
          </a:p>
          <a:p>
            <a:pPr>
              <a:buNone/>
            </a:pPr>
            <a:r>
              <a:rPr lang="ru-RU" sz="1800" dirty="0" smtClean="0"/>
              <a:t>Задание №2. «Изучение восприятия литературных произведения разных жанров» (О.С. Ушакова).</a:t>
            </a:r>
          </a:p>
          <a:p>
            <a:pPr>
              <a:buNone/>
            </a:pPr>
            <a:r>
              <a:rPr lang="ru-RU" sz="1800" dirty="0" smtClean="0"/>
              <a:t>Задание №3. «Изучение понимания образного содержания фразеологизмов, пословиц, загадок» (О.С. Ушакова).</a:t>
            </a:r>
          </a:p>
          <a:p>
            <a:pPr algn="ctr">
              <a:buNone/>
            </a:pP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 </a:t>
            </a:r>
            <a:r>
              <a:rPr lang="ru-RU" sz="3100" dirty="0" smtClean="0"/>
              <a:t>Начальный этап.</a:t>
            </a:r>
            <a:br>
              <a:rPr lang="ru-RU" sz="3100" dirty="0" smtClean="0"/>
            </a:br>
            <a:r>
              <a:rPr lang="ru-RU" sz="3100" dirty="0" smtClean="0"/>
              <a:t>Уровень сформированности образной речи  у старших дошкольников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857355" y="1785925"/>
          <a:ext cx="6879167" cy="4357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Диаграмма" r:id="rId3" imgW="4781425" imgH="3028950" progId="MSGraph.Chart.8">
                  <p:embed/>
                </p:oleObj>
              </mc:Choice>
              <mc:Fallback>
                <p:oleObj name="Диаграмма" r:id="rId3" imgW="4781425" imgH="3028950" progId="MSGraph.Chart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5" y="1785925"/>
                        <a:ext cx="6879167" cy="43577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>Заключительный </a:t>
            </a:r>
            <a:r>
              <a:rPr lang="ru-RU" sz="2700" dirty="0" smtClean="0"/>
              <a:t>этап.</a:t>
            </a:r>
            <a:br>
              <a:rPr lang="ru-RU" sz="2700" dirty="0" smtClean="0"/>
            </a:br>
            <a:r>
              <a:rPr lang="ru-RU" sz="2700" dirty="0" smtClean="0"/>
              <a:t> Уровень развития образной речи у старших дошкольников</a:t>
            </a:r>
            <a:endParaRPr lang="ru-RU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1368846" y="1643050"/>
          <a:ext cx="7557602" cy="4500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Диаграмма" r:id="rId3" imgW="5086334" imgH="3028925" progId="MSGraph.Chart.8">
                  <p:embed/>
                </p:oleObj>
              </mc:Choice>
              <mc:Fallback>
                <p:oleObj name="Диаграмма" r:id="rId3" imgW="5086334" imgH="3028925" progId="MSGraph.Chart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846" y="1643050"/>
                        <a:ext cx="7557602" cy="45005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404664"/>
            <a:ext cx="6958528" cy="1143000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2400" dirty="0" smtClean="0"/>
              <a:t>« Придумай сказку»</a:t>
            </a:r>
            <a:endParaRPr lang="ru-RU" sz="2400" dirty="0"/>
          </a:p>
        </p:txBody>
      </p:sp>
      <p:pic>
        <p:nvPicPr>
          <p:cNvPr id="36866" name="Picture 2" descr="C:\Users\Ольга\Desktop\желтая флешка\задание к диплому\фото к диплому\SAM_26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1838987" cy="13792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67" name="Picture 3" descr="C:\Users\Ольга\Desktop\желтая флешка\задание к диплому\фото к диплому\SAM_26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628800"/>
            <a:ext cx="1728192" cy="12961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868" name="Picture 4" descr="C:\Users\Ольга\Desktop\желтая флешка\задание к диплому\фото к диплому\SAM_26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604797"/>
            <a:ext cx="1296144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69" name="Picture 5" descr="C:\Users\Ольга\Desktop\желтая флешка\задание к диплому\фото к диплому\SAM_26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3" y="1648438"/>
            <a:ext cx="1440161" cy="14925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70" name="Picture 6" descr="C:\Users\Ольга\Desktop\желтая флешка\задание к диплому\фото к диплому\SAM_27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3356992"/>
            <a:ext cx="1656184" cy="12421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871" name="Picture 7" descr="C:\Users\Ольга\Desktop\желтая флешка\задание к диплому\фото к диплому\SAM_27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3356992"/>
            <a:ext cx="1368152" cy="11521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72" name="Picture 8" descr="C:\Users\Ольга\Desktop\желтая флешка\задание к диплому\фото к диплому\SAM_271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3501008"/>
            <a:ext cx="1584176" cy="1188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873" name="Picture 9" descr="C:\Users\Ольга\Desktop\желтая флешка\задание к диплому\фото к диплому\SAM_272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3648" y="5013176"/>
            <a:ext cx="1560173" cy="11701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874" name="Picture 10" descr="C:\Users\Ольга\Desktop\желтая флешка\задание к диплому\фото к диплому\SAM_272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63888" y="4797152"/>
            <a:ext cx="1584176" cy="11881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75" name="Picture 11" descr="C:\Users\Ольга\Desktop\сейчас\Новая папка\SAM_145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36096" y="4941168"/>
            <a:ext cx="1980728" cy="14855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Игры –инсценировки. Театральная деятельность.</a:t>
            </a:r>
            <a:endParaRPr lang="ru-RU" sz="2800" dirty="0"/>
          </a:p>
        </p:txBody>
      </p:sp>
      <p:pic>
        <p:nvPicPr>
          <p:cNvPr id="37890" name="Picture 2" descr="C:\Users\Ольга\Desktop\желтая флешка\одльге\DSC007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8"/>
            <a:ext cx="1723529" cy="12926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891" name="Picture 3" descr="C:\Users\Ольга\Desktop\желтая флешка\одльге\Img00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700808"/>
            <a:ext cx="1726837" cy="1295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892" name="Picture 4" descr="C:\Users\Ольга\Desktop\желтая флешка\одльге\Img000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700808"/>
            <a:ext cx="1800200" cy="1350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893" name="Picture 5" descr="C:\Users\Ольга\Desktop\желтая флешка\одльге\PICT02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212976"/>
            <a:ext cx="2005087" cy="13604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894" name="Picture 6" descr="C:\Users\Ольга\Desktop\желтая флешка\одльге\PICT02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3212976"/>
            <a:ext cx="2016224" cy="13679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895" name="Picture 7" descr="C:\Users\Ольга\Desktop\желтая флешка\открытое занятие\SAM_357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1772816"/>
            <a:ext cx="2016224" cy="11341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896" name="Picture 8" descr="C:\Users\Ольга\Desktop\желтая флешка\открытое занятие\SAM_3632 - копия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3648" y="5013176"/>
            <a:ext cx="2232248" cy="12556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7897" name="Picture 9" descr="C:\Users\Ольга\Desktop\желтая флешка\открытое занятие\SAM_360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51920" y="5013176"/>
            <a:ext cx="1944216" cy="10936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898" name="Picture 10" descr="C:\Users\Ольга\Desktop\фото с фотоапарата\DCIM\100PHOTO\SAM_343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72200" y="3284984"/>
            <a:ext cx="2288254" cy="12871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899" name="Picture 11" descr="C:\Users\Ольга\Desktop\фото с фотоапарата\DCIM\100PHOTO\SAM_344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12160" y="4941168"/>
            <a:ext cx="1944216" cy="10936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Семинар – практикум: «Русская народная сказка как средство развития образной речи детей старшего дошкольного возраста».</a:t>
            </a:r>
            <a:endParaRPr lang="ru-RU" sz="2400" dirty="0"/>
          </a:p>
        </p:txBody>
      </p:sp>
      <p:pic>
        <p:nvPicPr>
          <p:cNvPr id="38914" name="Picture 2" descr="C:\Users\Ольга\Desktop\желтая флешка\семнар фото\DSC012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1449054" cy="9660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915" name="Picture 3" descr="C:\Users\Ольга\Desktop\желтая флешка\семнар фото\DSC012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700808"/>
            <a:ext cx="1656184" cy="11041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916" name="Picture 4" descr="C:\Users\Ольга\Desktop\желтая флешка\семнар фото\DSC012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340768"/>
            <a:ext cx="1800200" cy="12001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917" name="Picture 5" descr="C:\Users\Ольга\Desktop\желтая флешка\семнар фото\DSC012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2924944"/>
            <a:ext cx="2016224" cy="1344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918" name="Picture 6" descr="C:\Users\Ольга\Desktop\желтая флешка\семнар фото\DSC0127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6" y="3068960"/>
            <a:ext cx="1800200" cy="12001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919" name="Picture 7" descr="C:\Users\Ольга\Desktop\желтая флешка\семнар фото\DSC0127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944" y="3356992"/>
            <a:ext cx="1872208" cy="12481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920" name="Picture 8" descr="C:\Users\Ольга\Desktop\желтая флешка\семнар фото\DSC0128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0112" y="4941168"/>
            <a:ext cx="2304256" cy="15361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921" name="Picture 9" descr="C:\Users\Ольга\Desktop\желтая флешка\семнар фото\DSC0129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3768" y="4581128"/>
            <a:ext cx="1447303" cy="1985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71480"/>
            <a:ext cx="7498080" cy="5676920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5400" b="1" dirty="0" smtClean="0"/>
              <a:t>СПАСИБО ЗА ВНИМАНИЕ!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562</TotalTime>
  <Words>237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Солнцестояние</vt:lpstr>
      <vt:lpstr>Диаграмма</vt:lpstr>
      <vt:lpstr>Тема по самообразованию:  «РУССКАЯ НАРОДНАЯ СКАЗКА КАК СРЕДСТВО РАЗВИТИЯ ОБРАЗНОЙ РЕЧИ ДЕТЕЙ СТАРШЕГО ДОШКОЛЬНОГО ВОЗРАСТА»   </vt:lpstr>
      <vt:lpstr>Презентация PowerPoint</vt:lpstr>
      <vt:lpstr>Методика (О.С.Ушакова)</vt:lpstr>
      <vt:lpstr> Начальный этап. Уровень сформированности образной речи  у старших дошкольников</vt:lpstr>
      <vt:lpstr>Заключительный этап.  Уровень развития образной речи у старших дошкольников</vt:lpstr>
      <vt:lpstr> « Придумай сказку»</vt:lpstr>
      <vt:lpstr>Игры –инсценировки. Театральная деятельность.</vt:lpstr>
      <vt:lpstr>Семинар – практикум: «Русская народная сказка как средство развития образной речи детей старшего дошкольного возраста».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РУССКАЯ НАРОДНАЯ СКАЗКА КАК СРЕДСТВО РАЗВИТИЯ ОБРАЗНОЙ РЕЧИ ДЕТЕЙ СТАРШЕГО ДОШКОЛЬНОГО ВОЗРАСТА    </dc:title>
  <dc:creator>Nika</dc:creator>
  <cp:lastModifiedBy>Ольга</cp:lastModifiedBy>
  <cp:revision>63</cp:revision>
  <dcterms:created xsi:type="dcterms:W3CDTF">2015-05-31T22:16:06Z</dcterms:created>
  <dcterms:modified xsi:type="dcterms:W3CDTF">2020-01-28T02:23:50Z</dcterms:modified>
</cp:coreProperties>
</file>